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8" r:id="rId2"/>
    <p:sldId id="430" r:id="rId3"/>
    <p:sldId id="395" r:id="rId4"/>
    <p:sldId id="370" r:id="rId5"/>
    <p:sldId id="480" r:id="rId6"/>
    <p:sldId id="481" r:id="rId7"/>
    <p:sldId id="397" r:id="rId8"/>
    <p:sldId id="396" r:id="rId9"/>
    <p:sldId id="398" r:id="rId10"/>
    <p:sldId id="482" r:id="rId11"/>
    <p:sldId id="483" r:id="rId12"/>
    <p:sldId id="403" r:id="rId13"/>
    <p:sldId id="4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323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FD5A4-BF80-49AF-B832-C0E537A13129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BE36C-D122-41A4-A1A3-415C2E8E7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3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254541"/>
            <a:ext cx="8001000" cy="574259"/>
          </a:xfrm>
          <a:ln w="127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L’intérêt de la méthode scientifique</a:t>
            </a:r>
            <a:endParaRPr lang="fr-FR" sz="3200" dirty="0"/>
          </a:p>
        </p:txBody>
      </p:sp>
      <p:sp>
        <p:nvSpPr>
          <p:cNvPr id="2" name="AutoShape 2" descr="Résultat de recherche d'images pour &quot;carte expansion pyrale buis&quot;"/>
          <p:cNvSpPr>
            <a:spLocks noChangeAspect="1" noChangeArrowheads="1"/>
          </p:cNvSpPr>
          <p:nvPr/>
        </p:nvSpPr>
        <p:spPr bwMode="auto">
          <a:xfrm>
            <a:off x="155575" y="-868363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carte expansion pyrale buis&quot;"/>
          <p:cNvSpPr>
            <a:spLocks noChangeAspect="1" noChangeArrowheads="1"/>
          </p:cNvSpPr>
          <p:nvPr/>
        </p:nvSpPr>
        <p:spPr bwMode="auto">
          <a:xfrm>
            <a:off x="307975" y="-715963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5B57A7-8AAE-4E8B-BEE8-7566FD34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28" y="1980028"/>
            <a:ext cx="4502944" cy="46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3F807F-7CBD-4685-A611-15FED9F3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" y="-1172"/>
            <a:ext cx="8960512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2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2209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i="1" dirty="0">
                <a:latin typeface="+mj-lt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94424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B388CA-0545-40B4-80F0-1D5CA011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3623A4-897B-4429-B534-9BB9CDF2E68F}"/>
              </a:ext>
            </a:extLst>
          </p:cNvPr>
          <p:cNvSpPr/>
          <p:nvPr/>
        </p:nvSpPr>
        <p:spPr>
          <a:xfrm>
            <a:off x="0" y="4572000"/>
            <a:ext cx="90678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z-Cyrl-AZ" sz="2400" dirty="0">
                <a:latin typeface="+mj-lt"/>
              </a:rPr>
              <a:t>«</a:t>
            </a:r>
            <a:r>
              <a:rPr lang="fr-FR" sz="2400" dirty="0">
                <a:latin typeface="+mj-lt"/>
              </a:rPr>
              <a:t>Dans la belle région du Midwest, les températures ressenties atteignent —60 degrés [</a:t>
            </a:r>
            <a:r>
              <a:rPr lang="fr-FR" sz="2400" dirty="0" err="1">
                <a:latin typeface="+mj-lt"/>
              </a:rPr>
              <a:t>Farenheit</a:t>
            </a:r>
            <a:r>
              <a:rPr lang="fr-FR" sz="2400" dirty="0">
                <a:latin typeface="+mj-lt"/>
              </a:rPr>
              <a:t>, —51 Celsius, ndlr], les plus froides jamais enregistrées. […] </a:t>
            </a:r>
          </a:p>
          <a:p>
            <a:r>
              <a:rPr lang="fr-FR" sz="2400" dirty="0">
                <a:latin typeface="+mj-lt"/>
              </a:rPr>
              <a:t>Que diable se passe-t-il avec le réchauffement climatique mondial? </a:t>
            </a:r>
          </a:p>
          <a:p>
            <a:r>
              <a:rPr lang="fr-FR" sz="2400" dirty="0">
                <a:latin typeface="+mj-lt"/>
              </a:rPr>
              <a:t>S'il te plaît, reviens vite, on a besoin de toi!»</a:t>
            </a:r>
          </a:p>
        </p:txBody>
      </p:sp>
    </p:spTree>
    <p:extLst>
      <p:ext uri="{BB962C8B-B14F-4D97-AF65-F5344CB8AC3E}">
        <p14:creationId xmlns:p14="http://schemas.microsoft.com/office/powerpoint/2010/main" val="32631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62EEB8-937B-4337-9119-1BBECA36D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" y="0"/>
            <a:ext cx="9144000" cy="50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"/>
            <a:ext cx="9144000" cy="53644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7BAE88-0630-48FD-875B-151329B914B5}"/>
              </a:ext>
            </a:extLst>
          </p:cNvPr>
          <p:cNvSpPr txBox="1"/>
          <p:nvPr/>
        </p:nvSpPr>
        <p:spPr>
          <a:xfrm>
            <a:off x="1295400" y="538323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+mj-lt"/>
              </a:rPr>
              <a:t>Les risques de dérive de l’information 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+mj-lt"/>
              </a:rPr>
              <a:t>L’information d’origine est-elle fiable?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+mj-lt"/>
              </a:rPr>
              <a:t>La transmission de l’information est-elle fiable?</a:t>
            </a:r>
          </a:p>
        </p:txBody>
      </p:sp>
    </p:spTree>
    <p:extLst>
      <p:ext uri="{BB962C8B-B14F-4D97-AF65-F5344CB8AC3E}">
        <p14:creationId xmlns:p14="http://schemas.microsoft.com/office/powerpoint/2010/main" val="20108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209800"/>
            <a:ext cx="75602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i="1" dirty="0">
                <a:latin typeface="+mj-lt"/>
              </a:rPr>
              <a:t>Qu’est-ce qu’une preuve ?</a:t>
            </a:r>
          </a:p>
          <a:p>
            <a:endParaRPr lang="fr-FR" sz="5400" b="1" i="1" dirty="0">
              <a:latin typeface="+mj-lt"/>
            </a:endParaRPr>
          </a:p>
          <a:p>
            <a:r>
              <a:rPr lang="fr-FR" sz="5400" b="1" i="1" dirty="0">
                <a:latin typeface="+mj-lt"/>
              </a:rPr>
              <a:t>Qui faut-il croire ?</a:t>
            </a:r>
          </a:p>
        </p:txBody>
      </p:sp>
    </p:spTree>
    <p:extLst>
      <p:ext uri="{BB962C8B-B14F-4D97-AF65-F5344CB8AC3E}">
        <p14:creationId xmlns:p14="http://schemas.microsoft.com/office/powerpoint/2010/main" val="421186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648200"/>
            <a:ext cx="4102930" cy="22098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 flipH="1">
            <a:off x="260252" y="1905000"/>
            <a:ext cx="4267200" cy="2362200"/>
          </a:xfrm>
          <a:prstGeom prst="wedgeRoundRectCallout">
            <a:avLst>
              <a:gd name="adj1" fmla="val -16877"/>
              <a:gd name="adj2" fmla="val 654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648200" y="1905000"/>
            <a:ext cx="4267200" cy="2336409"/>
          </a:xfrm>
          <a:prstGeom prst="wedgeRoundRectCallout">
            <a:avLst>
              <a:gd name="adj1" fmla="val -28415"/>
              <a:gd name="adj2" fmla="val 6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4552" y="2181134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+mj-lt"/>
              </a:rPr>
              <a:t>Manger des pommes traitées aux pesticides est bien plus dangereux que boire de l’alcool.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62500" y="2181134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+mj-lt"/>
              </a:rPr>
              <a:t>Manger des pommes traitées aux pesticides est moins dangereux que boire de l’alcool.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2F8088-2EAE-4399-9B50-0D0DC2E96DCD}"/>
              </a:ext>
            </a:extLst>
          </p:cNvPr>
          <p:cNvSpPr txBox="1"/>
          <p:nvPr/>
        </p:nvSpPr>
        <p:spPr>
          <a:xfrm>
            <a:off x="386275" y="5337601"/>
            <a:ext cx="182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atin typeface="+mj-lt"/>
              </a:rPr>
              <a:t>Samantha, ma cousine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B7A01D-9B06-4E55-AA4D-0C6ACCEA2DDF}"/>
              </a:ext>
            </a:extLst>
          </p:cNvPr>
          <p:cNvSpPr txBox="1"/>
          <p:nvPr/>
        </p:nvSpPr>
        <p:spPr>
          <a:xfrm>
            <a:off x="6553200" y="5303604"/>
            <a:ext cx="182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atin typeface="+mj-lt"/>
              </a:rPr>
              <a:t>Dr </a:t>
            </a:r>
            <a:r>
              <a:rPr lang="fr-FR" sz="2400" b="1" i="1" dirty="0" err="1">
                <a:latin typeface="+mj-lt"/>
              </a:rPr>
              <a:t>Querti</a:t>
            </a:r>
            <a:endParaRPr lang="fr-FR" sz="2400" b="1" i="1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468312-8496-461E-954F-BE3DB39B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8135">
            <a:off x="695537" y="1692285"/>
            <a:ext cx="3683645" cy="38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7FFF17-548C-4A8A-B213-09866AB0A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4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B35BDE-E5C7-48C4-9409-933D4BE5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9DBC88-0EDB-44F1-93D2-6AB62CC9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19" y="0"/>
            <a:ext cx="8701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3F807F-7CBD-4685-A611-15FED9F3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" y="-1172"/>
            <a:ext cx="8960512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170B9C-5E36-4FB9-B577-D53CB3ED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93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3388EF-2E1B-4A3F-8467-68C2968B1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38600"/>
            <a:ext cx="2537534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6638</TotalTime>
  <Words>122</Words>
  <Application>Microsoft Office PowerPoint</Application>
  <PresentationFormat>Affichage à l'écran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Flow</vt:lpstr>
      <vt:lpstr>L’intérêt de la méthode scientifique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</dc:creator>
  <cp:lastModifiedBy>Utilisateur Windows</cp:lastModifiedBy>
  <cp:revision>514</cp:revision>
  <dcterms:created xsi:type="dcterms:W3CDTF">2006-08-16T00:00:00Z</dcterms:created>
  <dcterms:modified xsi:type="dcterms:W3CDTF">2020-07-28T06:45:53Z</dcterms:modified>
</cp:coreProperties>
</file>